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735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048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46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05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35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404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262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16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51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41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48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3D74E-33F1-4D8F-B349-DC79C1879EA6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8234C-A4A7-4A79-ABD7-D65F2BAEAA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96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DIETARY MANAGEMENT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Submitted by </a:t>
            </a:r>
          </a:p>
          <a:p>
            <a:r>
              <a:rPr lang="en-IN" dirty="0" err="1" smtClean="0"/>
              <a:t>Anuchitra</a:t>
            </a:r>
            <a:endParaRPr lang="en-IN" dirty="0" smtClean="0"/>
          </a:p>
          <a:p>
            <a:r>
              <a:rPr lang="en-IN" dirty="0" err="1" smtClean="0"/>
              <a:t>Janani</a:t>
            </a:r>
            <a:endParaRPr lang="en-IN" dirty="0" smtClean="0"/>
          </a:p>
          <a:p>
            <a:r>
              <a:rPr lang="en-IN" dirty="0" err="1" smtClean="0"/>
              <a:t>Renukha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867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Once </a:t>
            </a:r>
            <a:r>
              <a:rPr lang="en-IN" dirty="0" err="1" smtClean="0"/>
              <a:t>login;it</a:t>
            </a:r>
            <a:r>
              <a:rPr lang="en-IN" dirty="0" smtClean="0"/>
              <a:t> direct us to main page displaying option for further details</a:t>
            </a:r>
            <a:endParaRPr lang="en-IN" dirty="0"/>
          </a:p>
        </p:txBody>
      </p:sp>
      <p:pic>
        <p:nvPicPr>
          <p:cNvPr id="9218" name="Picture 2" descr="D:\2018506040\PROJECT\1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6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075241" cy="106613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Trainer page with all details and already added trainers are displayed on the right end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43" y="1772816"/>
            <a:ext cx="8476650" cy="455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92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for trainer 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80920" cy="4522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65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Membership page with all details of member and already added members are displayed on right end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2" y="1628800"/>
            <a:ext cx="8169584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570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Drop down box furnished with name of the trainer added in the trainer page</a:t>
            </a:r>
            <a:endParaRPr lang="en-IN" dirty="0"/>
          </a:p>
        </p:txBody>
      </p:sp>
      <p:pic>
        <p:nvPicPr>
          <p:cNvPr id="13314" name="Picture 2" descr="D:\2018506040\PROJECT\Screenshot_2020-05-07-13-04-15-569_com.snapchat.androi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0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for membership table</a:t>
            </a:r>
            <a:endParaRPr lang="en-IN" dirty="0"/>
          </a:p>
        </p:txBody>
      </p:sp>
      <p:pic>
        <p:nvPicPr>
          <p:cNvPr id="14338" name="Picture 2" descr="D:\2018506040\PROJECT\Screenshot_2020-05-07-13-05-06-788_com.snapchat.androi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026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BMI calculation</a:t>
            </a:r>
            <a:endParaRPr lang="en-IN" dirty="0"/>
          </a:p>
        </p:txBody>
      </p:sp>
      <p:pic>
        <p:nvPicPr>
          <p:cNvPr id="15363" name="Picture 3" descr="D:\2018506040\PROJECT\1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3307"/>
            <a:ext cx="8229600" cy="45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88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16386" name="Picture 2" descr="D:\2018506040\PROJECT\1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44" y="1600200"/>
            <a:ext cx="549051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509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Calorie calculation</a:t>
            </a:r>
            <a:endParaRPr lang="en-IN" dirty="0"/>
          </a:p>
        </p:txBody>
      </p:sp>
      <p:pic>
        <p:nvPicPr>
          <p:cNvPr id="17410" name="Picture 2" descr="D:\2018506040\PROJECT\1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2207"/>
            <a:ext cx="8229600" cy="452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56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9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of login page</a:t>
            </a:r>
            <a:endParaRPr lang="en-IN" dirty="0"/>
          </a:p>
        </p:txBody>
      </p:sp>
      <p:pic>
        <p:nvPicPr>
          <p:cNvPr id="1026" name="Picture 2" descr="D:\2018506040\PROJECT\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57" y="1600200"/>
            <a:ext cx="815628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65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of main page</a:t>
            </a:r>
            <a:endParaRPr lang="en-IN" dirty="0"/>
          </a:p>
        </p:txBody>
      </p:sp>
      <p:pic>
        <p:nvPicPr>
          <p:cNvPr id="2050" name="Picture 2" descr="D:\2018506040\PROJECT\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6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of trainer page</a:t>
            </a:r>
            <a:endParaRPr lang="en-IN" dirty="0"/>
          </a:p>
        </p:txBody>
      </p:sp>
      <p:pic>
        <p:nvPicPr>
          <p:cNvPr id="3074" name="Picture 2" descr="D:\2018506040\PROJECT\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84" y="1600200"/>
            <a:ext cx="809223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3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of membership page</a:t>
            </a:r>
            <a:endParaRPr lang="en-IN" dirty="0"/>
          </a:p>
        </p:txBody>
      </p:sp>
      <p:pic>
        <p:nvPicPr>
          <p:cNvPr id="4098" name="Picture 2" descr="D:\2018506040\PROJECT\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0" y="1600200"/>
            <a:ext cx="806058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98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of BMI calculation</a:t>
            </a:r>
            <a:endParaRPr lang="en-IN" dirty="0"/>
          </a:p>
        </p:txBody>
      </p:sp>
      <p:pic>
        <p:nvPicPr>
          <p:cNvPr id="5122" name="Picture 2" descr="D:\2018506040\PROJECT\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39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of calorie calculation </a:t>
            </a:r>
            <a:endParaRPr lang="en-IN" dirty="0"/>
          </a:p>
        </p:txBody>
      </p:sp>
      <p:pic>
        <p:nvPicPr>
          <p:cNvPr id="6146" name="Picture 2" descr="D:\2018506040\PROJECT\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41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207424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While running a program it will lead to login page first asking to enter the username and password details (exceptional handling is performed)</a:t>
            </a:r>
            <a:endParaRPr lang="en-IN" dirty="0"/>
          </a:p>
        </p:txBody>
      </p:sp>
      <p:pic>
        <p:nvPicPr>
          <p:cNvPr id="7170" name="Picture 2" descr="D:\2018506040\PROJECT\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27185"/>
            <a:ext cx="6401306" cy="359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7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Asking to enter correct username and password</a:t>
            </a:r>
            <a:endParaRPr lang="en-IN" dirty="0"/>
          </a:p>
        </p:txBody>
      </p:sp>
      <p:pic>
        <p:nvPicPr>
          <p:cNvPr id="8194" name="Picture 2" descr="D:\2018506040\PROJECT\1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917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136</Words>
  <Application>Microsoft Office PowerPoint</Application>
  <PresentationFormat>On-screen Show (4:3)</PresentationFormat>
  <Paragraphs>24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DIETARY MANAGEMENT</vt:lpstr>
      <vt:lpstr>Design of login page</vt:lpstr>
      <vt:lpstr>Design of main page</vt:lpstr>
      <vt:lpstr>Design of trainer page</vt:lpstr>
      <vt:lpstr>Design of membership page</vt:lpstr>
      <vt:lpstr>Design of BMI calculation</vt:lpstr>
      <vt:lpstr>Design of calorie calculation </vt:lpstr>
      <vt:lpstr>While running a program it will lead to login page first asking to enter the username and password details (exceptional handling is performed)</vt:lpstr>
      <vt:lpstr>Asking to enter correct username and password</vt:lpstr>
      <vt:lpstr>Once login;it direct us to main page displaying option for further details</vt:lpstr>
      <vt:lpstr>Trainer page with all details and already added trainers are displayed on the right end</vt:lpstr>
      <vt:lpstr>Database for trainer table</vt:lpstr>
      <vt:lpstr>Membership page with all details of member and already added members are displayed on right end</vt:lpstr>
      <vt:lpstr>Drop down box furnished with name of the trainer added in the trainer page</vt:lpstr>
      <vt:lpstr>Database for membership table</vt:lpstr>
      <vt:lpstr>BMI calculation</vt:lpstr>
      <vt:lpstr>.</vt:lpstr>
      <vt:lpstr>Calorie calculation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DIETARY MANAGEMENT</dc:title>
  <dc:creator>Lenovo</dc:creator>
  <cp:lastModifiedBy>Lenovo</cp:lastModifiedBy>
  <cp:revision>4</cp:revision>
  <dcterms:created xsi:type="dcterms:W3CDTF">2020-05-07T08:00:56Z</dcterms:created>
  <dcterms:modified xsi:type="dcterms:W3CDTF">2020-05-07T08:44:09Z</dcterms:modified>
</cp:coreProperties>
</file>